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30"/>
  </p:normalViewPr>
  <p:slideViewPr>
    <p:cSldViewPr snapToGrid="0" snapToObjects="1">
      <p:cViewPr varScale="1">
        <p:scale>
          <a:sx n="87" d="100"/>
          <a:sy n="87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65871F-EF9D-C844-AE21-C1E709675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B6360BE-EE97-7B41-818F-AC7C446F3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BBAD63B-BA0F-A44E-8DB2-90C26CEE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CCBB909-B359-B749-B172-0C7175B3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7CDE62D-41EF-4E48-81C5-4B022AFB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F9F883-120D-A14E-8E4C-9E935358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E8CED43-89D5-BD41-AC8F-BB1D4B6F0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19759DA-80F6-9648-90DE-7614DC81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8612406-8CB6-7E49-A87F-D13CCB68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BBA8B0D-F096-1644-96E5-50A600B3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615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B8BA473-99EA-BC44-B9F0-80AC91CDD4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41D5ACA-2D4E-EB46-8ED6-BFFE11CEE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072D1CE-FE4B-214A-A05A-FD65568B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D7A397C-9A36-4444-87AD-E45FAECB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2204316-790A-2F4E-BA24-B81BFE7A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573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D8B7C5-1AFB-E64C-9BDD-C26C977A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068517F-4752-8843-8310-8BE41EC73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E4B34F3-A77F-D74E-94F0-5C9B1160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013EB1F-B85B-174D-BBAE-C66F6A42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0860596-5D58-AE49-913D-F7B88EBDA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283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A869A8-F3B6-7A48-AC72-2F89A643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CE74A16B-3C9B-734F-B357-19BE6F045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3C0DF0B-DE64-5548-B983-D01A25838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7B61373-CAF6-1843-95EC-23A8A12B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6C828E9-BB98-0B40-8CB4-4CF7FE91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719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7F647E-8DE1-FD4C-9F82-3C15B8CAE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96DDC14-10CD-5243-88FA-A6FB7DE64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7C90806-3BB6-2745-A78D-1D13428E6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8AD6B0F-C353-024A-8DEA-3EF43C243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725B2E53-2578-7941-8BB6-4DA19209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31DF171-2A00-9E47-9D81-E9D72839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699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4E9580-AC56-4741-8C9A-65A193C0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411CA99-34A8-344D-8706-46F4869A5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6A7C9D0-0727-EB4F-BA80-4A40CF2A7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B45070FE-CD77-0D4E-86D4-C9F042818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38403705-037C-BC43-9B0F-699A7A1A98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D86FF519-4E00-514D-AB39-0CBB9FA2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5EF1D094-76F8-4E47-9C92-35D4EE57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27799544-D411-284F-A1ED-6545D7DD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162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B055CF-7092-1C48-894B-E82748A01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3731B7D6-819A-1946-A66A-E0AE5E316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42DAB47C-CF45-2B42-A1DB-5FCBA93D5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442E4498-C4F3-554C-BE34-873E242C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091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B597C661-FF1E-124C-A35A-ED50F43F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7F622E32-20AD-924C-9F98-1DBBB500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1DBCAE44-8134-1540-A697-EEF42D30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742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3604DF-09DF-ED42-AA46-4D30FF5F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2D39308-8AE6-A049-AFFA-E981C57D5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78004F0C-ABFD-3F45-B868-9C4A77616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71EC774-CE7E-CA48-BF28-E9E9D396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2A029D7-BE1C-C942-8B27-A0A279DF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FF8CEA8-90D0-174D-9F72-746A2E57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720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EE7249-FDA8-344C-BD12-DC6AA6B3E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4FEAA5A5-2209-0A48-9C1E-2B33482F7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CC75DCDA-5B26-7F4C-9CEB-ABE873606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5BFEE30-6923-9843-B591-AE742834A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B0BD19B-62C5-7446-BED4-3297E294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4EF888A-87A6-BB41-B7D0-F197AA10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26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C7EC9509-DE17-784B-8338-733AD4FAB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9257EF6-66A1-E44E-9CAD-163B77524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  <a:endParaRPr lang="pt-PT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2D38104-6439-F04D-8C06-E25F85373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077D-446D-204E-94D2-9FF8A05683EC}" type="datetimeFigureOut">
              <a:rPr lang="pt-PT" smtClean="0"/>
              <a:t>26-03-2020</a:t>
            </a:fld>
            <a:endParaRPr lang="pt-PT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C87B281-3574-BD45-8471-4D21909F4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D8F45D1-4D72-1946-85D3-CBFE4DB7C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254F4-4E20-C843-932A-4C1ED89182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734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4E46778C-08F0-B64A-A7AC-B5CD37B5C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" y="3532293"/>
            <a:ext cx="5194300" cy="10795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D57DBFD-EF26-4344-950D-A238962EA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51" y="300025"/>
            <a:ext cx="5232400" cy="2870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E7835E0-E728-8E4F-9511-AA5F0464D8E7}"/>
              </a:ext>
            </a:extLst>
          </p:cNvPr>
          <p:cNvSpPr/>
          <p:nvPr/>
        </p:nvSpPr>
        <p:spPr>
          <a:xfrm>
            <a:off x="194733" y="1579418"/>
            <a:ext cx="1600200" cy="12944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xmlns="" id="{EBC5A43D-2ED2-1E4A-AD06-191A493368BD}"/>
              </a:ext>
            </a:extLst>
          </p:cNvPr>
          <p:cNvCxnSpPr>
            <a:cxnSpLocks/>
          </p:cNvCxnSpPr>
          <p:nvPr/>
        </p:nvCxnSpPr>
        <p:spPr>
          <a:xfrm flipV="1">
            <a:off x="1814945" y="969818"/>
            <a:ext cx="4721322" cy="1149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xmlns="" id="{A38D0619-6999-8E4D-A542-752CA60A27EF}"/>
              </a:ext>
            </a:extLst>
          </p:cNvPr>
          <p:cNvCxnSpPr>
            <a:cxnSpLocks/>
          </p:cNvCxnSpPr>
          <p:nvPr/>
        </p:nvCxnSpPr>
        <p:spPr>
          <a:xfrm flipV="1">
            <a:off x="4338012" y="1427018"/>
            <a:ext cx="2198255" cy="2382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D05AE72-1B56-2F46-A1B7-2AF6C2539932}"/>
              </a:ext>
            </a:extLst>
          </p:cNvPr>
          <p:cNvSpPr/>
          <p:nvPr/>
        </p:nvSpPr>
        <p:spPr>
          <a:xfrm>
            <a:off x="6669040" y="6182714"/>
            <a:ext cx="3716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/>
              <a:t>*dados de top </a:t>
            </a:r>
            <a:r>
              <a:rPr lang="pt-PT" sz="900" dirty="0" err="1"/>
              <a:t>tweet</a:t>
            </a:r>
            <a:r>
              <a:rPr lang="pt-PT" sz="900" dirty="0"/>
              <a:t> </a:t>
            </a:r>
            <a:r>
              <a:rPr lang="pt-PT" sz="900" dirty="0" err="1"/>
              <a:t>types</a:t>
            </a:r>
            <a:r>
              <a:rPr lang="pt-PT" sz="900" dirty="0"/>
              <a:t>, </a:t>
            </a:r>
            <a:r>
              <a:rPr lang="pt-PT" sz="900" dirty="0" err="1"/>
              <a:t>most</a:t>
            </a:r>
            <a:r>
              <a:rPr lang="pt-PT" sz="900" dirty="0"/>
              <a:t> </a:t>
            </a:r>
            <a:r>
              <a:rPr lang="pt-PT" sz="900" dirty="0" err="1"/>
              <a:t>retweeted</a:t>
            </a:r>
            <a:r>
              <a:rPr lang="pt-PT" sz="900" dirty="0"/>
              <a:t> </a:t>
            </a:r>
            <a:r>
              <a:rPr lang="pt-PT" sz="900" dirty="0" err="1"/>
              <a:t>users</a:t>
            </a:r>
            <a:r>
              <a:rPr lang="pt-PT" sz="900" dirty="0"/>
              <a:t>, e top </a:t>
            </a:r>
            <a:r>
              <a:rPr lang="pt-PT" sz="900" dirty="0" err="1"/>
              <a:t>hashtags</a:t>
            </a:r>
            <a:r>
              <a:rPr lang="pt-PT" sz="900" dirty="0"/>
              <a:t> referente a 19-26 de março. #</a:t>
            </a:r>
            <a:r>
              <a:rPr lang="pt-PT" sz="900" dirty="0" err="1"/>
              <a:t>impeachmentdodoria</a:t>
            </a:r>
            <a:r>
              <a:rPr lang="pt-PT" sz="900" dirty="0"/>
              <a:t> surgiu no dia 26 ou seja volume é do dia de hoje.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DC8ACA05-85E4-D24C-B672-33B88E9807A4}"/>
              </a:ext>
            </a:extLst>
          </p:cNvPr>
          <p:cNvCxnSpPr>
            <a:cxnSpLocks/>
          </p:cNvCxnSpPr>
          <p:nvPr/>
        </p:nvCxnSpPr>
        <p:spPr>
          <a:xfrm flipH="1" flipV="1">
            <a:off x="8176876" y="2578875"/>
            <a:ext cx="10776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9B33470E-8572-7C4E-8C19-6FA88EDE4A38}"/>
              </a:ext>
            </a:extLst>
          </p:cNvPr>
          <p:cNvSpPr txBox="1"/>
          <p:nvPr/>
        </p:nvSpPr>
        <p:spPr>
          <a:xfrm>
            <a:off x="6669040" y="591510"/>
            <a:ext cx="5167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711.000 </a:t>
            </a:r>
            <a:r>
              <a:rPr lang="pt-PT" dirty="0" err="1"/>
              <a:t>Tweets</a:t>
            </a:r>
            <a:endParaRPr lang="pt-PT" dirty="0"/>
          </a:p>
          <a:p>
            <a:endParaRPr lang="pt-PT" dirty="0"/>
          </a:p>
          <a:p>
            <a:r>
              <a:rPr lang="pt-PT" dirty="0"/>
              <a:t>Perfil com a maioria do conteúdo voltado a </a:t>
            </a:r>
            <a:r>
              <a:rPr lang="pt-PT" dirty="0" err="1"/>
              <a:t>retweets</a:t>
            </a:r>
            <a:endParaRPr lang="pt-PT" dirty="0"/>
          </a:p>
          <a:p>
            <a:r>
              <a:rPr lang="pt-PT" dirty="0"/>
              <a:t/>
            </a:r>
            <a:br>
              <a:rPr lang="pt-PT" dirty="0"/>
            </a:br>
            <a:r>
              <a:rPr lang="pt-PT" dirty="0"/>
              <a:t>Em um dia postou ou </a:t>
            </a:r>
            <a:r>
              <a:rPr lang="pt-PT" dirty="0" err="1"/>
              <a:t>retweetou</a:t>
            </a:r>
            <a:r>
              <a:rPr lang="pt-PT" dirty="0"/>
              <a:t> a </a:t>
            </a:r>
            <a:r>
              <a:rPr lang="pt-PT" dirty="0" err="1"/>
              <a:t>hashtag</a:t>
            </a:r>
            <a:endParaRPr lang="pt-PT" dirty="0"/>
          </a:p>
          <a:p>
            <a:r>
              <a:rPr lang="pt-PT" dirty="0"/>
              <a:t> #</a:t>
            </a:r>
            <a:r>
              <a:rPr lang="pt-PT" dirty="0" err="1"/>
              <a:t>impeachmentdodoria</a:t>
            </a:r>
            <a:r>
              <a:rPr lang="pt-PT" dirty="0"/>
              <a:t> 433 vezes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AE77962-DBF9-8E4F-82C5-D1ACC290D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283" y="3111164"/>
            <a:ext cx="5219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3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4AAE1DBB-78E8-8D42-880B-D48FBCD1A6C0}"/>
              </a:ext>
            </a:extLst>
          </p:cNvPr>
          <p:cNvCxnSpPr>
            <a:cxnSpLocks/>
          </p:cNvCxnSpPr>
          <p:nvPr/>
        </p:nvCxnSpPr>
        <p:spPr>
          <a:xfrm flipV="1">
            <a:off x="5455997" y="948267"/>
            <a:ext cx="1213043" cy="2274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D05AE72-1B56-2F46-A1B7-2AF6C2539932}"/>
              </a:ext>
            </a:extLst>
          </p:cNvPr>
          <p:cNvSpPr/>
          <p:nvPr/>
        </p:nvSpPr>
        <p:spPr>
          <a:xfrm>
            <a:off x="6669040" y="6182714"/>
            <a:ext cx="3716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/>
              <a:t>*dados de top </a:t>
            </a:r>
            <a:r>
              <a:rPr lang="pt-PT" sz="900" dirty="0" err="1"/>
              <a:t>tweet</a:t>
            </a:r>
            <a:r>
              <a:rPr lang="pt-PT" sz="900" dirty="0"/>
              <a:t> </a:t>
            </a:r>
            <a:r>
              <a:rPr lang="pt-PT" sz="900" dirty="0" err="1"/>
              <a:t>types</a:t>
            </a:r>
            <a:r>
              <a:rPr lang="pt-PT" sz="900" dirty="0"/>
              <a:t>, </a:t>
            </a:r>
            <a:r>
              <a:rPr lang="pt-PT" sz="900" dirty="0" err="1"/>
              <a:t>most</a:t>
            </a:r>
            <a:r>
              <a:rPr lang="pt-PT" sz="900" dirty="0"/>
              <a:t> </a:t>
            </a:r>
            <a:r>
              <a:rPr lang="pt-PT" sz="900" dirty="0" err="1"/>
              <a:t>retweeted</a:t>
            </a:r>
            <a:r>
              <a:rPr lang="pt-PT" sz="900" dirty="0"/>
              <a:t> </a:t>
            </a:r>
            <a:r>
              <a:rPr lang="pt-PT" sz="900" dirty="0" err="1"/>
              <a:t>users</a:t>
            </a:r>
            <a:r>
              <a:rPr lang="pt-PT" sz="900" dirty="0"/>
              <a:t>, e top </a:t>
            </a:r>
            <a:r>
              <a:rPr lang="pt-PT" sz="900" dirty="0" err="1"/>
              <a:t>hashtags</a:t>
            </a:r>
            <a:r>
              <a:rPr lang="pt-PT" sz="900" dirty="0"/>
              <a:t> referente a 19-26 de março. #</a:t>
            </a:r>
            <a:r>
              <a:rPr lang="pt-PT" sz="900" dirty="0" err="1"/>
              <a:t>impeachmentdodoria</a:t>
            </a:r>
            <a:r>
              <a:rPr lang="pt-PT" sz="900" dirty="0"/>
              <a:t> surgiu no dia 26 ou seja volume é do dia de hoje.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DC8ACA05-85E4-D24C-B672-33B88E9807A4}"/>
              </a:ext>
            </a:extLst>
          </p:cNvPr>
          <p:cNvCxnSpPr>
            <a:cxnSpLocks/>
          </p:cNvCxnSpPr>
          <p:nvPr/>
        </p:nvCxnSpPr>
        <p:spPr>
          <a:xfrm flipH="1" flipV="1">
            <a:off x="8176876" y="2578875"/>
            <a:ext cx="10776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6E2FFF-4655-6448-9FDA-0FF14A734350}"/>
              </a:ext>
            </a:extLst>
          </p:cNvPr>
          <p:cNvSpPr txBox="1"/>
          <p:nvPr/>
        </p:nvSpPr>
        <p:spPr>
          <a:xfrm>
            <a:off x="6669040" y="591510"/>
            <a:ext cx="50061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Perfil com a maioria do conteúdo voltada a </a:t>
            </a:r>
            <a:r>
              <a:rPr lang="pt-PT" dirty="0" err="1"/>
              <a:t>retweets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/>
            </a:r>
            <a:br>
              <a:rPr lang="pt-PT" dirty="0"/>
            </a:br>
            <a:r>
              <a:rPr lang="pt-PT" dirty="0"/>
              <a:t>Em um dia, RT ou postou # </a:t>
            </a:r>
            <a:r>
              <a:rPr lang="pt-PT" dirty="0" err="1"/>
              <a:t>impeachmentdodoria</a:t>
            </a:r>
            <a:r>
              <a:rPr lang="pt-PT" dirty="0"/>
              <a:t> 221 vezes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4766976-A58A-9B4D-ADEE-901B9D3D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97" y="218086"/>
            <a:ext cx="5219700" cy="24257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0BF325F-1100-DD46-8CE4-BDC18EE16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47" y="2797480"/>
            <a:ext cx="5207000" cy="11557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6399CD5-AA65-3D43-A471-A5AE692D7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689" y="3088556"/>
            <a:ext cx="50927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83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B00185D-DDAF-5440-886F-C88E00C8C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8"/>
          <a:stretch/>
        </p:blipFill>
        <p:spPr>
          <a:xfrm>
            <a:off x="194733" y="355599"/>
            <a:ext cx="5232400" cy="275378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E7835E0-E728-8E4F-9511-AA5F0464D8E7}"/>
              </a:ext>
            </a:extLst>
          </p:cNvPr>
          <p:cNvSpPr/>
          <p:nvPr/>
        </p:nvSpPr>
        <p:spPr>
          <a:xfrm>
            <a:off x="194733" y="1579418"/>
            <a:ext cx="1600200" cy="12944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xmlns="" id="{EBC5A43D-2ED2-1E4A-AD06-191A493368BD}"/>
              </a:ext>
            </a:extLst>
          </p:cNvPr>
          <p:cNvCxnSpPr>
            <a:cxnSpLocks/>
          </p:cNvCxnSpPr>
          <p:nvPr/>
        </p:nvCxnSpPr>
        <p:spPr>
          <a:xfrm flipV="1">
            <a:off x="1814945" y="983673"/>
            <a:ext cx="4558146" cy="1136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A30D8A19-A1A0-BB42-8592-96E9F18EC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3519823"/>
            <a:ext cx="5257800" cy="1155700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xmlns="" id="{A38D0619-6999-8E4D-A542-752CA60A27EF}"/>
              </a:ext>
            </a:extLst>
          </p:cNvPr>
          <p:cNvCxnSpPr>
            <a:cxnSpLocks/>
          </p:cNvCxnSpPr>
          <p:nvPr/>
        </p:nvCxnSpPr>
        <p:spPr>
          <a:xfrm flipV="1">
            <a:off x="4338012" y="1468582"/>
            <a:ext cx="2198255" cy="2340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895148C1-13B8-D64B-A267-4D2426D609D9}"/>
              </a:ext>
            </a:extLst>
          </p:cNvPr>
          <p:cNvSpPr txBox="1"/>
          <p:nvPr/>
        </p:nvSpPr>
        <p:spPr>
          <a:xfrm>
            <a:off x="6669040" y="591510"/>
            <a:ext cx="5252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105.000 </a:t>
            </a:r>
            <a:r>
              <a:rPr lang="pt-PT" dirty="0" err="1"/>
              <a:t>Tweets</a:t>
            </a:r>
            <a:r>
              <a:rPr lang="pt-PT" dirty="0"/>
              <a:t> em um ano</a:t>
            </a:r>
          </a:p>
          <a:p>
            <a:endParaRPr lang="pt-PT" dirty="0"/>
          </a:p>
          <a:p>
            <a:r>
              <a:rPr lang="pt-PT" dirty="0"/>
              <a:t>Perfil com a maioria do conteúdo voltada a </a:t>
            </a:r>
            <a:r>
              <a:rPr lang="pt-PT" dirty="0" err="1"/>
              <a:t>retweets</a:t>
            </a:r>
            <a:endParaRPr lang="pt-PT" dirty="0"/>
          </a:p>
          <a:p>
            <a:endParaRPr lang="pt-PT" dirty="0"/>
          </a:p>
          <a:p>
            <a:r>
              <a:rPr lang="pt-PT" dirty="0"/>
              <a:t>Compartilha conteúdo de bolha </a:t>
            </a:r>
            <a:r>
              <a:rPr lang="pt-PT" dirty="0" err="1"/>
              <a:t>fakenews</a:t>
            </a:r>
            <a:r>
              <a:rPr lang="pt-PT" dirty="0"/>
              <a:t> da direita</a:t>
            </a:r>
          </a:p>
          <a:p>
            <a:r>
              <a:rPr lang="pt-PT" dirty="0"/>
              <a:t/>
            </a:r>
            <a:br>
              <a:rPr lang="pt-PT" dirty="0"/>
            </a:br>
            <a:r>
              <a:rPr lang="pt-PT" dirty="0"/>
              <a:t>Em um dia, RT ou postou #</a:t>
            </a:r>
            <a:r>
              <a:rPr lang="pt-PT" dirty="0" err="1"/>
              <a:t>impeachmentdodoria</a:t>
            </a:r>
            <a:r>
              <a:rPr lang="pt-PT" dirty="0"/>
              <a:t> 228 vezes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D2262BD4-3D10-ED4D-84B7-077B04853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1" y="4927600"/>
            <a:ext cx="5257800" cy="1473200"/>
          </a:xfrm>
          <a:prstGeom prst="rect">
            <a:avLst/>
          </a:prstGeom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4AAE1DBB-78E8-8D42-880B-D48FBCD1A6C0}"/>
              </a:ext>
            </a:extLst>
          </p:cNvPr>
          <p:cNvCxnSpPr>
            <a:cxnSpLocks/>
          </p:cNvCxnSpPr>
          <p:nvPr/>
        </p:nvCxnSpPr>
        <p:spPr>
          <a:xfrm flipV="1">
            <a:off x="4895658" y="2371822"/>
            <a:ext cx="1640609" cy="2760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C111F3DF-5831-1744-80A6-93A42DF0E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267" y="2899834"/>
            <a:ext cx="5092700" cy="31242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D05AE72-1B56-2F46-A1B7-2AF6C2539932}"/>
              </a:ext>
            </a:extLst>
          </p:cNvPr>
          <p:cNvSpPr/>
          <p:nvPr/>
        </p:nvSpPr>
        <p:spPr>
          <a:xfrm>
            <a:off x="6669040" y="6182714"/>
            <a:ext cx="3716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/>
              <a:t>*dados de top </a:t>
            </a:r>
            <a:r>
              <a:rPr lang="pt-PT" sz="900" dirty="0" err="1"/>
              <a:t>tweet</a:t>
            </a:r>
            <a:r>
              <a:rPr lang="pt-PT" sz="900" dirty="0"/>
              <a:t> </a:t>
            </a:r>
            <a:r>
              <a:rPr lang="pt-PT" sz="900" dirty="0" err="1"/>
              <a:t>types</a:t>
            </a:r>
            <a:r>
              <a:rPr lang="pt-PT" sz="900" dirty="0"/>
              <a:t>, </a:t>
            </a:r>
            <a:r>
              <a:rPr lang="pt-PT" sz="900" dirty="0" err="1"/>
              <a:t>most</a:t>
            </a:r>
            <a:r>
              <a:rPr lang="pt-PT" sz="900" dirty="0"/>
              <a:t> </a:t>
            </a:r>
            <a:r>
              <a:rPr lang="pt-PT" sz="900" dirty="0" err="1"/>
              <a:t>retweeted</a:t>
            </a:r>
            <a:r>
              <a:rPr lang="pt-PT" sz="900" dirty="0"/>
              <a:t> </a:t>
            </a:r>
            <a:r>
              <a:rPr lang="pt-PT" sz="900" dirty="0" err="1"/>
              <a:t>users</a:t>
            </a:r>
            <a:r>
              <a:rPr lang="pt-PT" sz="900" dirty="0"/>
              <a:t>, e top </a:t>
            </a:r>
            <a:r>
              <a:rPr lang="pt-PT" sz="900" dirty="0" err="1"/>
              <a:t>hashtags</a:t>
            </a:r>
            <a:r>
              <a:rPr lang="pt-PT" sz="900" dirty="0"/>
              <a:t> referente a 19-26 de março. #</a:t>
            </a:r>
            <a:r>
              <a:rPr lang="pt-PT" sz="900" dirty="0" err="1"/>
              <a:t>impeachmentdodoria</a:t>
            </a:r>
            <a:r>
              <a:rPr lang="pt-PT" sz="900" dirty="0"/>
              <a:t> surgiu no dia 26 ou seja volume é do dia de hoje.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DC8ACA05-85E4-D24C-B672-33B88E9807A4}"/>
              </a:ext>
            </a:extLst>
          </p:cNvPr>
          <p:cNvCxnSpPr>
            <a:cxnSpLocks/>
          </p:cNvCxnSpPr>
          <p:nvPr/>
        </p:nvCxnSpPr>
        <p:spPr>
          <a:xfrm flipH="1" flipV="1">
            <a:off x="8176876" y="2578875"/>
            <a:ext cx="10776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47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79C17B2-B41E-3044-A076-54A09727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49" y="3752105"/>
            <a:ext cx="5283200" cy="20066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1449B98-7EB1-794F-B7BE-61C5425C8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49" y="251168"/>
            <a:ext cx="5257800" cy="30607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895148C1-13B8-D64B-A267-4D2426D609D9}"/>
              </a:ext>
            </a:extLst>
          </p:cNvPr>
          <p:cNvSpPr txBox="1"/>
          <p:nvPr/>
        </p:nvSpPr>
        <p:spPr>
          <a:xfrm>
            <a:off x="6669040" y="591510"/>
            <a:ext cx="5006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Compartilha conteúdo de bolha </a:t>
            </a:r>
            <a:r>
              <a:rPr lang="pt-PT" dirty="0" err="1"/>
              <a:t>fakenews</a:t>
            </a:r>
            <a:r>
              <a:rPr lang="pt-PT" dirty="0"/>
              <a:t> da direita</a:t>
            </a:r>
          </a:p>
          <a:p>
            <a:r>
              <a:rPr lang="pt-PT" dirty="0"/>
              <a:t/>
            </a:r>
            <a:br>
              <a:rPr lang="pt-PT" dirty="0"/>
            </a:br>
            <a:r>
              <a:rPr lang="pt-PT" dirty="0"/>
              <a:t>Em um dia, RT ou postou #</a:t>
            </a:r>
            <a:r>
              <a:rPr lang="pt-PT" dirty="0" err="1"/>
              <a:t>impeachmentdodoria</a:t>
            </a:r>
            <a:r>
              <a:rPr lang="pt-PT" dirty="0"/>
              <a:t> 339 vezes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4AAE1DBB-78E8-8D42-880B-D48FBCD1A6C0}"/>
              </a:ext>
            </a:extLst>
          </p:cNvPr>
          <p:cNvCxnSpPr>
            <a:cxnSpLocks/>
          </p:cNvCxnSpPr>
          <p:nvPr/>
        </p:nvCxnSpPr>
        <p:spPr>
          <a:xfrm flipV="1">
            <a:off x="4921058" y="1104053"/>
            <a:ext cx="1747982" cy="375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D05AE72-1B56-2F46-A1B7-2AF6C2539932}"/>
              </a:ext>
            </a:extLst>
          </p:cNvPr>
          <p:cNvSpPr/>
          <p:nvPr/>
        </p:nvSpPr>
        <p:spPr>
          <a:xfrm>
            <a:off x="6669040" y="6182714"/>
            <a:ext cx="3716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/>
              <a:t>*dados de top </a:t>
            </a:r>
            <a:r>
              <a:rPr lang="pt-PT" sz="900" dirty="0" err="1"/>
              <a:t>tweet</a:t>
            </a:r>
            <a:r>
              <a:rPr lang="pt-PT" sz="900" dirty="0"/>
              <a:t> </a:t>
            </a:r>
            <a:r>
              <a:rPr lang="pt-PT" sz="900" dirty="0" err="1"/>
              <a:t>types</a:t>
            </a:r>
            <a:r>
              <a:rPr lang="pt-PT" sz="900" dirty="0"/>
              <a:t>, </a:t>
            </a:r>
            <a:r>
              <a:rPr lang="pt-PT" sz="900" dirty="0" err="1"/>
              <a:t>most</a:t>
            </a:r>
            <a:r>
              <a:rPr lang="pt-PT" sz="900" dirty="0"/>
              <a:t> </a:t>
            </a:r>
            <a:r>
              <a:rPr lang="pt-PT" sz="900" dirty="0" err="1"/>
              <a:t>retweeted</a:t>
            </a:r>
            <a:r>
              <a:rPr lang="pt-PT" sz="900" dirty="0"/>
              <a:t> </a:t>
            </a:r>
            <a:r>
              <a:rPr lang="pt-PT" sz="900" dirty="0" err="1"/>
              <a:t>users</a:t>
            </a:r>
            <a:r>
              <a:rPr lang="pt-PT" sz="900" dirty="0"/>
              <a:t>, e top </a:t>
            </a:r>
            <a:r>
              <a:rPr lang="pt-PT" sz="900" dirty="0" err="1"/>
              <a:t>hashtags</a:t>
            </a:r>
            <a:r>
              <a:rPr lang="pt-PT" sz="900" dirty="0"/>
              <a:t> referente a 19-26 de março. #</a:t>
            </a:r>
            <a:r>
              <a:rPr lang="pt-PT" sz="900" dirty="0" err="1"/>
              <a:t>impeachmentdodoria</a:t>
            </a:r>
            <a:r>
              <a:rPr lang="pt-PT" sz="900" dirty="0"/>
              <a:t> surgiu no dia 26 ou seja volume é do dia de hoje.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DC8ACA05-85E4-D24C-B672-33B88E9807A4}"/>
              </a:ext>
            </a:extLst>
          </p:cNvPr>
          <p:cNvCxnSpPr>
            <a:cxnSpLocks/>
          </p:cNvCxnSpPr>
          <p:nvPr/>
        </p:nvCxnSpPr>
        <p:spPr>
          <a:xfrm flipH="1" flipV="1">
            <a:off x="8575950" y="1832091"/>
            <a:ext cx="10776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699A246-0DB5-3342-9947-C774B97AE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323" y="2487253"/>
            <a:ext cx="5041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112C2C7-62EF-864E-B5D4-83FC2995B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5" y="4712661"/>
            <a:ext cx="4870258" cy="21201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AAB1D68-ABC2-6D4D-B282-BE1FD3B77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39" y="3400337"/>
            <a:ext cx="5422900" cy="12319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FD891BF-F5D5-B645-B34F-812460910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3" y="36869"/>
            <a:ext cx="4895658" cy="308509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E7835E0-E728-8E4F-9511-AA5F0464D8E7}"/>
              </a:ext>
            </a:extLst>
          </p:cNvPr>
          <p:cNvSpPr/>
          <p:nvPr/>
        </p:nvSpPr>
        <p:spPr>
          <a:xfrm>
            <a:off x="194733" y="1579418"/>
            <a:ext cx="1600200" cy="12944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xmlns="" id="{EBC5A43D-2ED2-1E4A-AD06-191A493368BD}"/>
              </a:ext>
            </a:extLst>
          </p:cNvPr>
          <p:cNvCxnSpPr>
            <a:cxnSpLocks/>
          </p:cNvCxnSpPr>
          <p:nvPr/>
        </p:nvCxnSpPr>
        <p:spPr>
          <a:xfrm flipV="1">
            <a:off x="1814945" y="983673"/>
            <a:ext cx="4558146" cy="1136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xmlns="" id="{A38D0619-6999-8E4D-A542-752CA60A27EF}"/>
              </a:ext>
            </a:extLst>
          </p:cNvPr>
          <p:cNvCxnSpPr>
            <a:cxnSpLocks/>
          </p:cNvCxnSpPr>
          <p:nvPr/>
        </p:nvCxnSpPr>
        <p:spPr>
          <a:xfrm flipV="1">
            <a:off x="4338012" y="1468582"/>
            <a:ext cx="2198255" cy="2340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895148C1-13B8-D64B-A267-4D2426D609D9}"/>
              </a:ext>
            </a:extLst>
          </p:cNvPr>
          <p:cNvSpPr txBox="1"/>
          <p:nvPr/>
        </p:nvSpPr>
        <p:spPr>
          <a:xfrm>
            <a:off x="6669039" y="591510"/>
            <a:ext cx="53536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196.000 </a:t>
            </a:r>
            <a:r>
              <a:rPr lang="pt-PT" dirty="0" err="1"/>
              <a:t>Tweets</a:t>
            </a:r>
            <a:endParaRPr lang="pt-PT" dirty="0"/>
          </a:p>
          <a:p>
            <a:endParaRPr lang="pt-PT" dirty="0"/>
          </a:p>
          <a:p>
            <a:r>
              <a:rPr lang="pt-PT" dirty="0"/>
              <a:t>Perfil com a maioria do conteúdo voltada a </a:t>
            </a:r>
            <a:r>
              <a:rPr lang="pt-PT" dirty="0" err="1"/>
              <a:t>retweets</a:t>
            </a:r>
            <a:endParaRPr lang="pt-PT" dirty="0"/>
          </a:p>
          <a:p>
            <a:endParaRPr lang="pt-PT" dirty="0"/>
          </a:p>
          <a:p>
            <a:r>
              <a:rPr lang="pt-PT" dirty="0"/>
              <a:t>Compartilha conteúdo de bolha </a:t>
            </a:r>
            <a:r>
              <a:rPr lang="pt-PT" dirty="0" err="1"/>
              <a:t>fakenews</a:t>
            </a:r>
            <a:r>
              <a:rPr lang="pt-PT" dirty="0"/>
              <a:t> direita</a:t>
            </a:r>
          </a:p>
          <a:p>
            <a:r>
              <a:rPr lang="pt-PT" dirty="0"/>
              <a:t/>
            </a:r>
            <a:br>
              <a:rPr lang="pt-PT" dirty="0"/>
            </a:br>
            <a:r>
              <a:rPr lang="pt-PT" dirty="0"/>
              <a:t>Em um dia, RT ou postou # </a:t>
            </a:r>
            <a:r>
              <a:rPr lang="pt-PT" dirty="0" err="1"/>
              <a:t>impeachmentdodoria</a:t>
            </a:r>
            <a:r>
              <a:rPr lang="pt-PT" dirty="0"/>
              <a:t> 291 vezes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4AAE1DBB-78E8-8D42-880B-D48FBCD1A6C0}"/>
              </a:ext>
            </a:extLst>
          </p:cNvPr>
          <p:cNvCxnSpPr>
            <a:cxnSpLocks/>
          </p:cNvCxnSpPr>
          <p:nvPr/>
        </p:nvCxnSpPr>
        <p:spPr>
          <a:xfrm flipV="1">
            <a:off x="4338012" y="2371822"/>
            <a:ext cx="2198255" cy="2725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D05AE72-1B56-2F46-A1B7-2AF6C2539932}"/>
              </a:ext>
            </a:extLst>
          </p:cNvPr>
          <p:cNvSpPr/>
          <p:nvPr/>
        </p:nvSpPr>
        <p:spPr>
          <a:xfrm>
            <a:off x="6669040" y="6182714"/>
            <a:ext cx="3716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/>
              <a:t>*dados de top </a:t>
            </a:r>
            <a:r>
              <a:rPr lang="pt-PT" sz="900" dirty="0" err="1"/>
              <a:t>tweet</a:t>
            </a:r>
            <a:r>
              <a:rPr lang="pt-PT" sz="900" dirty="0"/>
              <a:t> </a:t>
            </a:r>
            <a:r>
              <a:rPr lang="pt-PT" sz="900" dirty="0" err="1"/>
              <a:t>types</a:t>
            </a:r>
            <a:r>
              <a:rPr lang="pt-PT" sz="900" dirty="0"/>
              <a:t>, </a:t>
            </a:r>
            <a:r>
              <a:rPr lang="pt-PT" sz="900" dirty="0" err="1"/>
              <a:t>most</a:t>
            </a:r>
            <a:r>
              <a:rPr lang="pt-PT" sz="900" dirty="0"/>
              <a:t> </a:t>
            </a:r>
            <a:r>
              <a:rPr lang="pt-PT" sz="900" dirty="0" err="1"/>
              <a:t>retweeted</a:t>
            </a:r>
            <a:r>
              <a:rPr lang="pt-PT" sz="900" dirty="0"/>
              <a:t> </a:t>
            </a:r>
            <a:r>
              <a:rPr lang="pt-PT" sz="900" dirty="0" err="1"/>
              <a:t>users</a:t>
            </a:r>
            <a:r>
              <a:rPr lang="pt-PT" sz="900" dirty="0"/>
              <a:t>, e top </a:t>
            </a:r>
            <a:r>
              <a:rPr lang="pt-PT" sz="900" dirty="0" err="1"/>
              <a:t>hashtags</a:t>
            </a:r>
            <a:r>
              <a:rPr lang="pt-PT" sz="900" dirty="0"/>
              <a:t> referente a 19-26 de março. #</a:t>
            </a:r>
            <a:r>
              <a:rPr lang="pt-PT" sz="900" dirty="0" err="1"/>
              <a:t>impeachmentdodoria</a:t>
            </a:r>
            <a:r>
              <a:rPr lang="pt-PT" sz="900" dirty="0"/>
              <a:t> surgiu no dia 26 ou seja volume é do dia de hoje.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DC8ACA05-85E4-D24C-B672-33B88E9807A4}"/>
              </a:ext>
            </a:extLst>
          </p:cNvPr>
          <p:cNvCxnSpPr>
            <a:cxnSpLocks/>
          </p:cNvCxnSpPr>
          <p:nvPr/>
        </p:nvCxnSpPr>
        <p:spPr>
          <a:xfrm flipH="1" flipV="1">
            <a:off x="8176876" y="2578875"/>
            <a:ext cx="10776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135228E-E079-E644-BDBB-39A3AFFFA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091" y="2988935"/>
            <a:ext cx="52324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EBB7A1E-1277-2E49-84AE-2E168CB42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39" y="3259377"/>
            <a:ext cx="5219700" cy="2387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9CB51D7-8399-4C46-AD8C-D938A7F28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66" y="400672"/>
            <a:ext cx="5245100" cy="2413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895148C1-13B8-D64B-A267-4D2426D609D9}"/>
              </a:ext>
            </a:extLst>
          </p:cNvPr>
          <p:cNvSpPr txBox="1"/>
          <p:nvPr/>
        </p:nvSpPr>
        <p:spPr>
          <a:xfrm>
            <a:off x="6872240" y="1302796"/>
            <a:ext cx="5006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Compartilha conteúdo de bolha </a:t>
            </a:r>
            <a:r>
              <a:rPr lang="pt-PT" dirty="0" err="1"/>
              <a:t>fakenews</a:t>
            </a:r>
            <a:r>
              <a:rPr lang="pt-PT" dirty="0"/>
              <a:t> da direita</a:t>
            </a:r>
          </a:p>
          <a:p>
            <a:r>
              <a:rPr lang="pt-PT" dirty="0"/>
              <a:t/>
            </a:r>
            <a:br>
              <a:rPr lang="pt-PT" dirty="0"/>
            </a:br>
            <a:r>
              <a:rPr lang="pt-PT" dirty="0"/>
              <a:t>Em um dia, RT ou postou #</a:t>
            </a:r>
            <a:r>
              <a:rPr lang="pt-PT" dirty="0" err="1"/>
              <a:t>impeachmentdodoria</a:t>
            </a:r>
            <a:r>
              <a:rPr lang="pt-PT" dirty="0"/>
              <a:t> 347 vezes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4AAE1DBB-78E8-8D42-880B-D48FBCD1A6C0}"/>
              </a:ext>
            </a:extLst>
          </p:cNvPr>
          <p:cNvCxnSpPr>
            <a:cxnSpLocks/>
          </p:cNvCxnSpPr>
          <p:nvPr/>
        </p:nvCxnSpPr>
        <p:spPr>
          <a:xfrm flipV="1">
            <a:off x="5597716" y="1898320"/>
            <a:ext cx="1099127" cy="1539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D05AE72-1B56-2F46-A1B7-2AF6C2539932}"/>
              </a:ext>
            </a:extLst>
          </p:cNvPr>
          <p:cNvSpPr/>
          <p:nvPr/>
        </p:nvSpPr>
        <p:spPr>
          <a:xfrm>
            <a:off x="6669040" y="6182714"/>
            <a:ext cx="3716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/>
              <a:t>*dados de top </a:t>
            </a:r>
            <a:r>
              <a:rPr lang="pt-PT" sz="900" dirty="0" err="1"/>
              <a:t>tweet</a:t>
            </a:r>
            <a:r>
              <a:rPr lang="pt-PT" sz="900" dirty="0"/>
              <a:t> </a:t>
            </a:r>
            <a:r>
              <a:rPr lang="pt-PT" sz="900" dirty="0" err="1"/>
              <a:t>types</a:t>
            </a:r>
            <a:r>
              <a:rPr lang="pt-PT" sz="900" dirty="0"/>
              <a:t>, </a:t>
            </a:r>
            <a:r>
              <a:rPr lang="pt-PT" sz="900" dirty="0" err="1"/>
              <a:t>most</a:t>
            </a:r>
            <a:r>
              <a:rPr lang="pt-PT" sz="900" dirty="0"/>
              <a:t> </a:t>
            </a:r>
            <a:r>
              <a:rPr lang="pt-PT" sz="900" dirty="0" err="1"/>
              <a:t>retweeted</a:t>
            </a:r>
            <a:r>
              <a:rPr lang="pt-PT" sz="900" dirty="0"/>
              <a:t> </a:t>
            </a:r>
            <a:r>
              <a:rPr lang="pt-PT" sz="900" dirty="0" err="1"/>
              <a:t>users</a:t>
            </a:r>
            <a:r>
              <a:rPr lang="pt-PT" sz="900" dirty="0"/>
              <a:t>, e top </a:t>
            </a:r>
            <a:r>
              <a:rPr lang="pt-PT" sz="900" dirty="0" err="1"/>
              <a:t>hashtags</a:t>
            </a:r>
            <a:r>
              <a:rPr lang="pt-PT" sz="900" dirty="0"/>
              <a:t> referente a 19-26 de março. #</a:t>
            </a:r>
            <a:r>
              <a:rPr lang="pt-PT" sz="900" dirty="0" err="1"/>
              <a:t>impeachmentdodoria</a:t>
            </a:r>
            <a:r>
              <a:rPr lang="pt-PT" sz="900" dirty="0"/>
              <a:t> surgiu no dia 26 ou seja volume é do dia de hoje.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DC8ACA05-85E4-D24C-B672-33B88E9807A4}"/>
              </a:ext>
            </a:extLst>
          </p:cNvPr>
          <p:cNvCxnSpPr>
            <a:cxnSpLocks/>
          </p:cNvCxnSpPr>
          <p:nvPr/>
        </p:nvCxnSpPr>
        <p:spPr>
          <a:xfrm flipH="1" flipV="1">
            <a:off x="8176876" y="2578875"/>
            <a:ext cx="10776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EAA119CA-2E54-1641-92D5-6900B76B1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240" y="3008073"/>
            <a:ext cx="4658976" cy="29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27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75BEE0B-7998-4049-BE7F-327C9DFB6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33" y="4883760"/>
            <a:ext cx="5245100" cy="1549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5C7DF92-9D14-F643-9DB3-E9BAC5BE3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3" y="3450936"/>
            <a:ext cx="5270500" cy="11557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8FA19CD-3F82-1C41-A8A5-56CCC6EB6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33" y="361372"/>
            <a:ext cx="5194300" cy="2768600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xmlns="" id="{A38D0619-6999-8E4D-A542-752CA60A27EF}"/>
              </a:ext>
            </a:extLst>
          </p:cNvPr>
          <p:cNvCxnSpPr>
            <a:cxnSpLocks/>
          </p:cNvCxnSpPr>
          <p:nvPr/>
        </p:nvCxnSpPr>
        <p:spPr>
          <a:xfrm flipV="1">
            <a:off x="4338012" y="1468582"/>
            <a:ext cx="2198255" cy="2340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895148C1-13B8-D64B-A267-4D2426D609D9}"/>
              </a:ext>
            </a:extLst>
          </p:cNvPr>
          <p:cNvSpPr txBox="1"/>
          <p:nvPr/>
        </p:nvSpPr>
        <p:spPr>
          <a:xfrm>
            <a:off x="6669040" y="824549"/>
            <a:ext cx="50061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Perfil com a maioria do conteúdo voltada a </a:t>
            </a:r>
            <a:r>
              <a:rPr lang="pt-PT" dirty="0" err="1"/>
              <a:t>retweets</a:t>
            </a:r>
            <a:r>
              <a:rPr lang="pt-PT" dirty="0"/>
              <a:t> </a:t>
            </a:r>
          </a:p>
          <a:p>
            <a:endParaRPr lang="pt-PT" dirty="0"/>
          </a:p>
          <a:p>
            <a:r>
              <a:rPr lang="pt-PT" dirty="0"/>
              <a:t>Compartilha conteúdo de bolha </a:t>
            </a:r>
            <a:r>
              <a:rPr lang="pt-PT" dirty="0" err="1"/>
              <a:t>fakenews</a:t>
            </a:r>
            <a:r>
              <a:rPr lang="pt-PT" dirty="0"/>
              <a:t> da direita</a:t>
            </a:r>
          </a:p>
          <a:p>
            <a:r>
              <a:rPr lang="pt-PT" dirty="0"/>
              <a:t/>
            </a:r>
            <a:br>
              <a:rPr lang="pt-PT" dirty="0"/>
            </a:br>
            <a:r>
              <a:rPr lang="pt-PT" dirty="0"/>
              <a:t>Em um dia, RT ou postou # </a:t>
            </a:r>
            <a:r>
              <a:rPr lang="pt-PT" dirty="0" err="1"/>
              <a:t>impeachmentdodoria</a:t>
            </a:r>
            <a:r>
              <a:rPr lang="pt-PT" dirty="0"/>
              <a:t> 250 vezes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4AAE1DBB-78E8-8D42-880B-D48FBCD1A6C0}"/>
              </a:ext>
            </a:extLst>
          </p:cNvPr>
          <p:cNvCxnSpPr>
            <a:cxnSpLocks/>
          </p:cNvCxnSpPr>
          <p:nvPr/>
        </p:nvCxnSpPr>
        <p:spPr>
          <a:xfrm flipV="1">
            <a:off x="4895658" y="2371822"/>
            <a:ext cx="1640609" cy="2760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D05AE72-1B56-2F46-A1B7-2AF6C2539932}"/>
              </a:ext>
            </a:extLst>
          </p:cNvPr>
          <p:cNvSpPr/>
          <p:nvPr/>
        </p:nvSpPr>
        <p:spPr>
          <a:xfrm>
            <a:off x="6669040" y="6182714"/>
            <a:ext cx="3716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/>
              <a:t>*dados de top </a:t>
            </a:r>
            <a:r>
              <a:rPr lang="pt-PT" sz="900" dirty="0" err="1"/>
              <a:t>tweet</a:t>
            </a:r>
            <a:r>
              <a:rPr lang="pt-PT" sz="900" dirty="0"/>
              <a:t> </a:t>
            </a:r>
            <a:r>
              <a:rPr lang="pt-PT" sz="900" dirty="0" err="1"/>
              <a:t>types</a:t>
            </a:r>
            <a:r>
              <a:rPr lang="pt-PT" sz="900" dirty="0"/>
              <a:t>, </a:t>
            </a:r>
            <a:r>
              <a:rPr lang="pt-PT" sz="900" dirty="0" err="1"/>
              <a:t>most</a:t>
            </a:r>
            <a:r>
              <a:rPr lang="pt-PT" sz="900" dirty="0"/>
              <a:t> </a:t>
            </a:r>
            <a:r>
              <a:rPr lang="pt-PT" sz="900" dirty="0" err="1"/>
              <a:t>retweeted</a:t>
            </a:r>
            <a:r>
              <a:rPr lang="pt-PT" sz="900" dirty="0"/>
              <a:t> </a:t>
            </a:r>
            <a:r>
              <a:rPr lang="pt-PT" sz="900" dirty="0" err="1"/>
              <a:t>users</a:t>
            </a:r>
            <a:r>
              <a:rPr lang="pt-PT" sz="900" dirty="0"/>
              <a:t>, e top </a:t>
            </a:r>
            <a:r>
              <a:rPr lang="pt-PT" sz="900" dirty="0" err="1"/>
              <a:t>hashtags</a:t>
            </a:r>
            <a:r>
              <a:rPr lang="pt-PT" sz="900" dirty="0"/>
              <a:t> referente a 19-26 de março. #</a:t>
            </a:r>
            <a:r>
              <a:rPr lang="pt-PT" sz="900" dirty="0" err="1"/>
              <a:t>impeachmentdodoria</a:t>
            </a:r>
            <a:r>
              <a:rPr lang="pt-PT" sz="900" dirty="0"/>
              <a:t> surgiu no dia 26 ou seja volume é do dia de hoje.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DC8ACA05-85E4-D24C-B672-33B88E9807A4}"/>
              </a:ext>
            </a:extLst>
          </p:cNvPr>
          <p:cNvCxnSpPr>
            <a:cxnSpLocks/>
          </p:cNvCxnSpPr>
          <p:nvPr/>
        </p:nvCxnSpPr>
        <p:spPr>
          <a:xfrm flipH="1" flipV="1">
            <a:off x="8176876" y="2578875"/>
            <a:ext cx="10776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4391D80-E569-E24B-997F-EEF55E507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267" y="2903432"/>
            <a:ext cx="49911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0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0CD3AF2-CAA8-BE45-8D42-CAB6EC82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5" y="4372600"/>
            <a:ext cx="5105400" cy="1993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53AF6D7-4DC5-AB45-8CA6-DEF52F9BA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2" y="713702"/>
            <a:ext cx="5232400" cy="24130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D05AE72-1B56-2F46-A1B7-2AF6C2539932}"/>
              </a:ext>
            </a:extLst>
          </p:cNvPr>
          <p:cNvSpPr/>
          <p:nvPr/>
        </p:nvSpPr>
        <p:spPr>
          <a:xfrm>
            <a:off x="6669040" y="6182714"/>
            <a:ext cx="3716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/>
              <a:t>*dados de top </a:t>
            </a:r>
            <a:r>
              <a:rPr lang="pt-PT" sz="900" dirty="0" err="1"/>
              <a:t>tweet</a:t>
            </a:r>
            <a:r>
              <a:rPr lang="pt-PT" sz="900" dirty="0"/>
              <a:t> </a:t>
            </a:r>
            <a:r>
              <a:rPr lang="pt-PT" sz="900" dirty="0" err="1"/>
              <a:t>types</a:t>
            </a:r>
            <a:r>
              <a:rPr lang="pt-PT" sz="900" dirty="0"/>
              <a:t>, </a:t>
            </a:r>
            <a:r>
              <a:rPr lang="pt-PT" sz="900" dirty="0" err="1"/>
              <a:t>most</a:t>
            </a:r>
            <a:r>
              <a:rPr lang="pt-PT" sz="900" dirty="0"/>
              <a:t> </a:t>
            </a:r>
            <a:r>
              <a:rPr lang="pt-PT" sz="900" dirty="0" err="1"/>
              <a:t>retweeted</a:t>
            </a:r>
            <a:r>
              <a:rPr lang="pt-PT" sz="900" dirty="0"/>
              <a:t> </a:t>
            </a:r>
            <a:r>
              <a:rPr lang="pt-PT" sz="900" dirty="0" err="1"/>
              <a:t>users</a:t>
            </a:r>
            <a:r>
              <a:rPr lang="pt-PT" sz="900" dirty="0"/>
              <a:t>, e top </a:t>
            </a:r>
            <a:r>
              <a:rPr lang="pt-PT" sz="900" dirty="0" err="1"/>
              <a:t>hashtags</a:t>
            </a:r>
            <a:r>
              <a:rPr lang="pt-PT" sz="900" dirty="0"/>
              <a:t> referente a 19-26 de março. #</a:t>
            </a:r>
            <a:r>
              <a:rPr lang="pt-PT" sz="900" dirty="0" err="1"/>
              <a:t>impeachmentdodoria</a:t>
            </a:r>
            <a:r>
              <a:rPr lang="pt-PT" sz="900" dirty="0"/>
              <a:t> surgiu no dia 26 ou seja volume é do dia de hoje.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DC8ACA05-85E4-D24C-B672-33B88E9807A4}"/>
              </a:ext>
            </a:extLst>
          </p:cNvPr>
          <p:cNvCxnSpPr>
            <a:cxnSpLocks/>
          </p:cNvCxnSpPr>
          <p:nvPr/>
        </p:nvCxnSpPr>
        <p:spPr>
          <a:xfrm flipH="1" flipV="1">
            <a:off x="8176876" y="2578875"/>
            <a:ext cx="10776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E66D1EB-219B-F042-B72B-14BC5ED34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82" y="3318285"/>
            <a:ext cx="5245100" cy="9398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6E2FFF-4655-6448-9FDA-0FF14A734350}"/>
              </a:ext>
            </a:extLst>
          </p:cNvPr>
          <p:cNvSpPr txBox="1"/>
          <p:nvPr/>
        </p:nvSpPr>
        <p:spPr>
          <a:xfrm>
            <a:off x="6669040" y="591510"/>
            <a:ext cx="51842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Perfil com a maioria do conteúdo voltada a </a:t>
            </a:r>
            <a:r>
              <a:rPr lang="pt-PT" dirty="0" err="1"/>
              <a:t>retweets</a:t>
            </a:r>
            <a:endParaRPr lang="pt-PT" dirty="0"/>
          </a:p>
          <a:p>
            <a:endParaRPr lang="pt-PT" dirty="0"/>
          </a:p>
          <a:p>
            <a:r>
              <a:rPr lang="pt-PT" dirty="0"/>
              <a:t>Compartilha conteúdo de bolha </a:t>
            </a:r>
            <a:r>
              <a:rPr lang="pt-PT" dirty="0" err="1"/>
              <a:t>fakenews</a:t>
            </a:r>
            <a:r>
              <a:rPr lang="pt-PT" dirty="0"/>
              <a:t> da direita</a:t>
            </a:r>
          </a:p>
          <a:p>
            <a:r>
              <a:rPr lang="pt-PT" dirty="0"/>
              <a:t/>
            </a:r>
            <a:br>
              <a:rPr lang="pt-PT" dirty="0"/>
            </a:br>
            <a:r>
              <a:rPr lang="pt-PT" dirty="0"/>
              <a:t>Em um dia, RT ou postou # </a:t>
            </a:r>
            <a:r>
              <a:rPr lang="pt-PT" dirty="0" err="1"/>
              <a:t>impeachmentdodoria</a:t>
            </a:r>
            <a:r>
              <a:rPr lang="pt-PT" dirty="0"/>
              <a:t> 231 vezes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4AAE1DBB-78E8-8D42-880B-D48FBCD1A6C0}"/>
              </a:ext>
            </a:extLst>
          </p:cNvPr>
          <p:cNvCxnSpPr>
            <a:cxnSpLocks/>
          </p:cNvCxnSpPr>
          <p:nvPr/>
        </p:nvCxnSpPr>
        <p:spPr>
          <a:xfrm flipV="1">
            <a:off x="5028431" y="1468673"/>
            <a:ext cx="1640609" cy="2760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xmlns="" id="{A38D0619-6999-8E4D-A542-752CA60A27EF}"/>
              </a:ext>
            </a:extLst>
          </p:cNvPr>
          <p:cNvCxnSpPr>
            <a:cxnSpLocks/>
          </p:cNvCxnSpPr>
          <p:nvPr/>
        </p:nvCxnSpPr>
        <p:spPr>
          <a:xfrm flipV="1">
            <a:off x="4338012" y="846667"/>
            <a:ext cx="2198255" cy="2962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95A65B52-AD4D-4042-82D8-47BD3D77B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522" y="2902932"/>
            <a:ext cx="51816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D05AE72-1B56-2F46-A1B7-2AF6C2539932}"/>
              </a:ext>
            </a:extLst>
          </p:cNvPr>
          <p:cNvSpPr/>
          <p:nvPr/>
        </p:nvSpPr>
        <p:spPr>
          <a:xfrm>
            <a:off x="6669040" y="6182714"/>
            <a:ext cx="3716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/>
              <a:t>*dados de top </a:t>
            </a:r>
            <a:r>
              <a:rPr lang="pt-PT" sz="900" dirty="0" err="1"/>
              <a:t>tweet</a:t>
            </a:r>
            <a:r>
              <a:rPr lang="pt-PT" sz="900" dirty="0"/>
              <a:t> </a:t>
            </a:r>
            <a:r>
              <a:rPr lang="pt-PT" sz="900" dirty="0" err="1"/>
              <a:t>types</a:t>
            </a:r>
            <a:r>
              <a:rPr lang="pt-PT" sz="900" dirty="0"/>
              <a:t>, </a:t>
            </a:r>
            <a:r>
              <a:rPr lang="pt-PT" sz="900" dirty="0" err="1"/>
              <a:t>most</a:t>
            </a:r>
            <a:r>
              <a:rPr lang="pt-PT" sz="900" dirty="0"/>
              <a:t> </a:t>
            </a:r>
            <a:r>
              <a:rPr lang="pt-PT" sz="900" dirty="0" err="1"/>
              <a:t>retweeted</a:t>
            </a:r>
            <a:r>
              <a:rPr lang="pt-PT" sz="900" dirty="0"/>
              <a:t> </a:t>
            </a:r>
            <a:r>
              <a:rPr lang="pt-PT" sz="900" dirty="0" err="1"/>
              <a:t>users</a:t>
            </a:r>
            <a:r>
              <a:rPr lang="pt-PT" sz="900" dirty="0"/>
              <a:t>, e top </a:t>
            </a:r>
            <a:r>
              <a:rPr lang="pt-PT" sz="900" dirty="0" err="1"/>
              <a:t>hashtags</a:t>
            </a:r>
            <a:r>
              <a:rPr lang="pt-PT" sz="900" dirty="0"/>
              <a:t> referente a 19-26 de março. #</a:t>
            </a:r>
            <a:r>
              <a:rPr lang="pt-PT" sz="900" dirty="0" err="1"/>
              <a:t>impeachmentdodoria</a:t>
            </a:r>
            <a:r>
              <a:rPr lang="pt-PT" sz="900" dirty="0"/>
              <a:t> surgiu no dia 26 ou seja volume é do dia de hoje.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DC8ACA05-85E4-D24C-B672-33B88E9807A4}"/>
              </a:ext>
            </a:extLst>
          </p:cNvPr>
          <p:cNvCxnSpPr>
            <a:cxnSpLocks/>
          </p:cNvCxnSpPr>
          <p:nvPr/>
        </p:nvCxnSpPr>
        <p:spPr>
          <a:xfrm flipH="1" flipV="1">
            <a:off x="8176876" y="2578875"/>
            <a:ext cx="10776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6E2FFF-4655-6448-9FDA-0FF14A734350}"/>
              </a:ext>
            </a:extLst>
          </p:cNvPr>
          <p:cNvSpPr txBox="1"/>
          <p:nvPr/>
        </p:nvSpPr>
        <p:spPr>
          <a:xfrm>
            <a:off x="6669040" y="591510"/>
            <a:ext cx="5235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Perfil com a maioria do conteúdo voltada a </a:t>
            </a:r>
            <a:r>
              <a:rPr lang="pt-PT" dirty="0" err="1"/>
              <a:t>retweets</a:t>
            </a:r>
            <a:endParaRPr lang="pt-PT" dirty="0"/>
          </a:p>
          <a:p>
            <a:endParaRPr lang="pt-PT" dirty="0"/>
          </a:p>
          <a:p>
            <a:r>
              <a:rPr lang="pt-PT" dirty="0"/>
              <a:t>Compartilha conteúdo de bolha </a:t>
            </a:r>
            <a:r>
              <a:rPr lang="pt-PT" dirty="0" err="1"/>
              <a:t>fakenews</a:t>
            </a:r>
            <a:r>
              <a:rPr lang="pt-PT" dirty="0"/>
              <a:t> da direita</a:t>
            </a:r>
          </a:p>
          <a:p>
            <a:r>
              <a:rPr lang="pt-PT" dirty="0"/>
              <a:t/>
            </a:r>
            <a:br>
              <a:rPr lang="pt-PT" dirty="0"/>
            </a:br>
            <a:r>
              <a:rPr lang="pt-PT" dirty="0"/>
              <a:t>Em um dia, RT ou postou # </a:t>
            </a:r>
            <a:r>
              <a:rPr lang="pt-PT" dirty="0" err="1"/>
              <a:t>impeachmentdodoria</a:t>
            </a:r>
            <a:r>
              <a:rPr lang="pt-PT" dirty="0"/>
              <a:t> 227 vezes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4AAE1DBB-78E8-8D42-880B-D48FBCD1A6C0}"/>
              </a:ext>
            </a:extLst>
          </p:cNvPr>
          <p:cNvCxnSpPr>
            <a:cxnSpLocks/>
          </p:cNvCxnSpPr>
          <p:nvPr/>
        </p:nvCxnSpPr>
        <p:spPr>
          <a:xfrm flipV="1">
            <a:off x="5028431" y="948267"/>
            <a:ext cx="1640609" cy="3280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B26800B-D9A5-F647-986B-BD737C15F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120597"/>
            <a:ext cx="4479637" cy="29864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39EB6A5-A7E2-554D-8779-F050567E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3241993"/>
            <a:ext cx="5219700" cy="1130300"/>
          </a:xfrm>
          <a:prstGeom prst="rect">
            <a:avLst/>
          </a:prstGeom>
        </p:spPr>
      </p:pic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xmlns="" id="{38DE3FA0-7F2F-F245-9C7F-8CE4E828EA11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028431" y="1468673"/>
            <a:ext cx="1640609" cy="3983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63331B64-F3D6-2042-A8E5-B788D3604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7" y="4507265"/>
            <a:ext cx="5118100" cy="21209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A6161060-A8A1-0C40-8FE0-D2CEA8120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374" y="3153915"/>
            <a:ext cx="51562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25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10E8164-FFAA-E843-9A58-B42CED35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97" y="4437660"/>
            <a:ext cx="5041900" cy="1993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8BFDE10-A992-D245-A09D-3BC941F45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3043767"/>
            <a:ext cx="5219700" cy="11430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D05AE72-1B56-2F46-A1B7-2AF6C2539932}"/>
              </a:ext>
            </a:extLst>
          </p:cNvPr>
          <p:cNvSpPr/>
          <p:nvPr/>
        </p:nvSpPr>
        <p:spPr>
          <a:xfrm>
            <a:off x="6669040" y="6182714"/>
            <a:ext cx="3716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/>
              <a:t>*dados de top </a:t>
            </a:r>
            <a:r>
              <a:rPr lang="pt-PT" sz="900" dirty="0" err="1"/>
              <a:t>tweet</a:t>
            </a:r>
            <a:r>
              <a:rPr lang="pt-PT" sz="900" dirty="0"/>
              <a:t> </a:t>
            </a:r>
            <a:r>
              <a:rPr lang="pt-PT" sz="900" dirty="0" err="1"/>
              <a:t>types</a:t>
            </a:r>
            <a:r>
              <a:rPr lang="pt-PT" sz="900" dirty="0"/>
              <a:t>, </a:t>
            </a:r>
            <a:r>
              <a:rPr lang="pt-PT" sz="900" dirty="0" err="1"/>
              <a:t>most</a:t>
            </a:r>
            <a:r>
              <a:rPr lang="pt-PT" sz="900" dirty="0"/>
              <a:t> </a:t>
            </a:r>
            <a:r>
              <a:rPr lang="pt-PT" sz="900" dirty="0" err="1"/>
              <a:t>retweeted</a:t>
            </a:r>
            <a:r>
              <a:rPr lang="pt-PT" sz="900" dirty="0"/>
              <a:t> </a:t>
            </a:r>
            <a:r>
              <a:rPr lang="pt-PT" sz="900" dirty="0" err="1"/>
              <a:t>users</a:t>
            </a:r>
            <a:r>
              <a:rPr lang="pt-PT" sz="900" dirty="0"/>
              <a:t>, e top </a:t>
            </a:r>
            <a:r>
              <a:rPr lang="pt-PT" sz="900" dirty="0" err="1"/>
              <a:t>hashtags</a:t>
            </a:r>
            <a:r>
              <a:rPr lang="pt-PT" sz="900" dirty="0"/>
              <a:t> referente a 19-26 de março. #</a:t>
            </a:r>
            <a:r>
              <a:rPr lang="pt-PT" sz="900" dirty="0" err="1"/>
              <a:t>impeachmentdodoria</a:t>
            </a:r>
            <a:r>
              <a:rPr lang="pt-PT" sz="900" dirty="0"/>
              <a:t> surgiu no dia 26 ou seja volume é do dia de hoje.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DC8ACA05-85E4-D24C-B672-33B88E9807A4}"/>
              </a:ext>
            </a:extLst>
          </p:cNvPr>
          <p:cNvCxnSpPr>
            <a:cxnSpLocks/>
          </p:cNvCxnSpPr>
          <p:nvPr/>
        </p:nvCxnSpPr>
        <p:spPr>
          <a:xfrm flipH="1" flipV="1">
            <a:off x="8176876" y="2578875"/>
            <a:ext cx="10776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36E2FFF-4655-6448-9FDA-0FF14A734350}"/>
              </a:ext>
            </a:extLst>
          </p:cNvPr>
          <p:cNvSpPr txBox="1"/>
          <p:nvPr/>
        </p:nvSpPr>
        <p:spPr>
          <a:xfrm>
            <a:off x="6669040" y="591510"/>
            <a:ext cx="5245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Perfil com a maioria do conteúdo voltada a </a:t>
            </a:r>
            <a:r>
              <a:rPr lang="pt-PT" dirty="0" err="1"/>
              <a:t>retweets</a:t>
            </a:r>
            <a:endParaRPr lang="pt-PT" dirty="0"/>
          </a:p>
          <a:p>
            <a:endParaRPr lang="pt-PT" dirty="0"/>
          </a:p>
          <a:p>
            <a:r>
              <a:rPr lang="pt-PT" dirty="0"/>
              <a:t>Compartilha conteúdo de bolha </a:t>
            </a:r>
            <a:r>
              <a:rPr lang="pt-PT" dirty="0" err="1"/>
              <a:t>fakenews</a:t>
            </a:r>
            <a:r>
              <a:rPr lang="pt-PT" dirty="0"/>
              <a:t> da direita</a:t>
            </a:r>
          </a:p>
          <a:p>
            <a:r>
              <a:rPr lang="pt-PT" dirty="0"/>
              <a:t/>
            </a:r>
            <a:br>
              <a:rPr lang="pt-PT" dirty="0"/>
            </a:br>
            <a:r>
              <a:rPr lang="pt-PT" dirty="0"/>
              <a:t>Em um dia, RT ou postou # </a:t>
            </a:r>
            <a:r>
              <a:rPr lang="pt-PT" dirty="0" err="1"/>
              <a:t>impeachmentdodoria</a:t>
            </a:r>
            <a:r>
              <a:rPr lang="pt-PT" dirty="0"/>
              <a:t> 248 vezes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4AAE1DBB-78E8-8D42-880B-D48FBCD1A6C0}"/>
              </a:ext>
            </a:extLst>
          </p:cNvPr>
          <p:cNvCxnSpPr>
            <a:cxnSpLocks/>
          </p:cNvCxnSpPr>
          <p:nvPr/>
        </p:nvCxnSpPr>
        <p:spPr>
          <a:xfrm flipV="1">
            <a:off x="5455997" y="948267"/>
            <a:ext cx="1213043" cy="2274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xmlns="" id="{38DE3FA0-7F2F-F245-9C7F-8CE4E828EA11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028431" y="1468673"/>
            <a:ext cx="1640609" cy="3983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39F7FDC-19B9-AA47-B2EC-1C2A567C8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97" y="236432"/>
            <a:ext cx="5245100" cy="2667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23E253F-949E-AC4A-9A9B-7236A004E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304" y="3222999"/>
            <a:ext cx="52197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283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486</Words>
  <Application>Microsoft Office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joseraggio@socialqi.com.br</dc:creator>
  <cp:lastModifiedBy>Jose Benedito Da Silva</cp:lastModifiedBy>
  <cp:revision>4</cp:revision>
  <dcterms:created xsi:type="dcterms:W3CDTF">2020-03-26T19:41:35Z</dcterms:created>
  <dcterms:modified xsi:type="dcterms:W3CDTF">2020-03-27T00:12:20Z</dcterms:modified>
</cp:coreProperties>
</file>